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2"/>
  </p:notesMasterIdLst>
  <p:handoutMasterIdLst>
    <p:handoutMasterId r:id="rId23"/>
  </p:handoutMasterIdLst>
  <p:sldIdLst>
    <p:sldId id="695" r:id="rId5"/>
    <p:sldId id="863" r:id="rId6"/>
    <p:sldId id="867" r:id="rId7"/>
    <p:sldId id="654" r:id="rId8"/>
    <p:sldId id="856" r:id="rId9"/>
    <p:sldId id="857" r:id="rId10"/>
    <p:sldId id="858" r:id="rId11"/>
    <p:sldId id="859" r:id="rId12"/>
    <p:sldId id="755" r:id="rId13"/>
    <p:sldId id="655" r:id="rId14"/>
    <p:sldId id="757" r:id="rId15"/>
    <p:sldId id="758" r:id="rId16"/>
    <p:sldId id="759" r:id="rId17"/>
    <p:sldId id="860" r:id="rId18"/>
    <p:sldId id="868" r:id="rId19"/>
    <p:sldId id="862" r:id="rId20"/>
    <p:sldId id="90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95"/>
            <p14:sldId id="863"/>
            <p14:sldId id="867"/>
            <p14:sldId id="654"/>
            <p14:sldId id="856"/>
            <p14:sldId id="857"/>
            <p14:sldId id="858"/>
            <p14:sldId id="859"/>
            <p14:sldId id="755"/>
            <p14:sldId id="655"/>
            <p14:sldId id="757"/>
            <p14:sldId id="758"/>
            <p14:sldId id="759"/>
            <p14:sldId id="860"/>
            <p14:sldId id="868"/>
            <p14:sldId id="862"/>
            <p14:sldId id="9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91ACEB-9C1F-4A19-869D-E4B73B500172}" v="15" dt="2026-03-13T03:59:26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1" autoAdjust="0"/>
  </p:normalViewPr>
  <p:slideViewPr>
    <p:cSldViewPr snapToGrid="0">
      <p:cViewPr varScale="1">
        <p:scale>
          <a:sx n="63" d="100"/>
          <a:sy n="63" d="100"/>
        </p:scale>
        <p:origin x="78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modMainMaster modSection">
      <pc:chgData name="Yoel Kortick" userId="167978f5-7f40-4909-85d5-d4149554ad4e" providerId="ADAL" clId="{D5FD8459-2B5C-48A5-9673-8D128202ED48}" dt="2026-03-24T16:56:42.020" v="89" actId="6549"/>
      <pc:docMkLst>
        <pc:docMk/>
      </pc:docMkLst>
      <pc:sldChg chg="modSp mod">
        <pc:chgData name="Yoel Kortick" userId="167978f5-7f40-4909-85d5-d4149554ad4e" providerId="ADAL" clId="{D5FD8459-2B5C-48A5-9673-8D128202ED48}" dt="2026-03-24T16:56:42.020" v="89" actId="6549"/>
        <pc:sldMkLst>
          <pc:docMk/>
          <pc:sldMk cId="772738550" sldId="654"/>
        </pc:sldMkLst>
        <pc:spChg chg="mod">
          <ac:chgData name="Yoel Kortick" userId="167978f5-7f40-4909-85d5-d4149554ad4e" providerId="ADAL" clId="{D5FD8459-2B5C-48A5-9673-8D128202ED48}" dt="2026-03-24T16:56:42.020" v="89" actId="6549"/>
          <ac:spMkLst>
            <pc:docMk/>
            <pc:sldMk cId="772738550" sldId="654"/>
            <ac:spMk id="11" creationId="{8AA17C08-C6C9-2BA1-CFB6-FDA2C4B54885}"/>
          </ac:spMkLst>
        </pc:spChg>
      </pc:sldChg>
      <pc:sldChg chg="del">
        <pc:chgData name="Yoel Kortick" userId="167978f5-7f40-4909-85d5-d4149554ad4e" providerId="ADAL" clId="{D5FD8459-2B5C-48A5-9673-8D128202ED48}" dt="2026-03-24T16:56:23.200" v="84" actId="47"/>
        <pc:sldMkLst>
          <pc:docMk/>
          <pc:sldMk cId="3623821938" sldId="659"/>
        </pc:sldMkLst>
      </pc:sldChg>
      <pc:sldChg chg="modSp add mod">
        <pc:chgData name="Yoel Kortick" userId="167978f5-7f40-4909-85d5-d4149554ad4e" providerId="ADAL" clId="{D5FD8459-2B5C-48A5-9673-8D128202ED48}" dt="2026-03-13T03:56:15.468" v="2" actId="14100"/>
        <pc:sldMkLst>
          <pc:docMk/>
          <pc:sldMk cId="3525967866" sldId="695"/>
        </pc:sldMkLst>
        <pc:spChg chg="mod">
          <ac:chgData name="Yoel Kortick" userId="167978f5-7f40-4909-85d5-d4149554ad4e" providerId="ADAL" clId="{D5FD8459-2B5C-48A5-9673-8D128202ED48}" dt="2026-03-13T03:56:15.468" v="2" actId="14100"/>
          <ac:spMkLst>
            <pc:docMk/>
            <pc:sldMk cId="3525967866" sldId="695"/>
            <ac:spMk id="2" creationId="{66703585-6643-7B67-9AED-C7BC9FEB0506}"/>
          </ac:spMkLst>
        </pc:spChg>
      </pc:sldChg>
      <pc:sldChg chg="add del">
        <pc:chgData name="Yoel Kortick" userId="167978f5-7f40-4909-85d5-d4149554ad4e" providerId="ADAL" clId="{D5FD8459-2B5C-48A5-9673-8D128202ED48}" dt="2026-03-24T16:56:22.314" v="83" actId="47"/>
        <pc:sldMkLst>
          <pc:docMk/>
          <pc:sldMk cId="1471532106" sldId="762"/>
        </pc:sldMkLst>
      </pc:sldChg>
      <pc:sldChg chg="del">
        <pc:chgData name="Yoel Kortick" userId="167978f5-7f40-4909-85d5-d4149554ad4e" providerId="ADAL" clId="{D5FD8459-2B5C-48A5-9673-8D128202ED48}" dt="2026-03-24T16:36:25.622" v="62" actId="47"/>
        <pc:sldMkLst>
          <pc:docMk/>
          <pc:sldMk cId="4223079004" sldId="766"/>
        </pc:sldMkLst>
      </pc:sldChg>
      <pc:sldChg chg="del">
        <pc:chgData name="Yoel Kortick" userId="167978f5-7f40-4909-85d5-d4149554ad4e" providerId="ADAL" clId="{D5FD8459-2B5C-48A5-9673-8D128202ED48}" dt="2026-03-24T16:36:27.599" v="66" actId="47"/>
        <pc:sldMkLst>
          <pc:docMk/>
          <pc:sldMk cId="744144580" sldId="767"/>
        </pc:sldMkLst>
      </pc:sldChg>
      <pc:sldChg chg="del">
        <pc:chgData name="Yoel Kortick" userId="167978f5-7f40-4909-85d5-d4149554ad4e" providerId="ADAL" clId="{D5FD8459-2B5C-48A5-9673-8D128202ED48}" dt="2026-03-24T16:36:28.761" v="68" actId="47"/>
        <pc:sldMkLst>
          <pc:docMk/>
          <pc:sldMk cId="2108950425" sldId="769"/>
        </pc:sldMkLst>
      </pc:sldChg>
      <pc:sldChg chg="del">
        <pc:chgData name="Yoel Kortick" userId="167978f5-7f40-4909-85d5-d4149554ad4e" providerId="ADAL" clId="{D5FD8459-2B5C-48A5-9673-8D128202ED48}" dt="2026-03-24T16:36:28.305" v="67" actId="47"/>
        <pc:sldMkLst>
          <pc:docMk/>
          <pc:sldMk cId="2049700618" sldId="770"/>
        </pc:sldMkLst>
      </pc:sldChg>
      <pc:sldChg chg="del">
        <pc:chgData name="Yoel Kortick" userId="167978f5-7f40-4909-85d5-d4149554ad4e" providerId="ADAL" clId="{D5FD8459-2B5C-48A5-9673-8D128202ED48}" dt="2026-03-24T16:36:29.802" v="70" actId="47"/>
        <pc:sldMkLst>
          <pc:docMk/>
          <pc:sldMk cId="2925773877" sldId="771"/>
        </pc:sldMkLst>
      </pc:sldChg>
      <pc:sldChg chg="del">
        <pc:chgData name="Yoel Kortick" userId="167978f5-7f40-4909-85d5-d4149554ad4e" providerId="ADAL" clId="{D5FD8459-2B5C-48A5-9673-8D128202ED48}" dt="2026-03-24T16:36:30.643" v="71" actId="47"/>
        <pc:sldMkLst>
          <pc:docMk/>
          <pc:sldMk cId="2192094794" sldId="772"/>
        </pc:sldMkLst>
      </pc:sldChg>
      <pc:sldChg chg="del">
        <pc:chgData name="Yoel Kortick" userId="167978f5-7f40-4909-85d5-d4149554ad4e" providerId="ADAL" clId="{D5FD8459-2B5C-48A5-9673-8D128202ED48}" dt="2026-03-24T16:36:33.397" v="73" actId="47"/>
        <pc:sldMkLst>
          <pc:docMk/>
          <pc:sldMk cId="1262922733" sldId="779"/>
        </pc:sldMkLst>
      </pc:sldChg>
      <pc:sldChg chg="del">
        <pc:chgData name="Yoel Kortick" userId="167978f5-7f40-4909-85d5-d4149554ad4e" providerId="ADAL" clId="{D5FD8459-2B5C-48A5-9673-8D128202ED48}" dt="2026-03-24T16:36:34.013" v="74" actId="47"/>
        <pc:sldMkLst>
          <pc:docMk/>
          <pc:sldMk cId="3096195084" sldId="780"/>
        </pc:sldMkLst>
      </pc:sldChg>
      <pc:sldChg chg="del">
        <pc:chgData name="Yoel Kortick" userId="167978f5-7f40-4909-85d5-d4149554ad4e" providerId="ADAL" clId="{D5FD8459-2B5C-48A5-9673-8D128202ED48}" dt="2026-03-24T16:36:35.924" v="77" actId="47"/>
        <pc:sldMkLst>
          <pc:docMk/>
          <pc:sldMk cId="2931195263" sldId="781"/>
        </pc:sldMkLst>
      </pc:sldChg>
      <pc:sldChg chg="del">
        <pc:chgData name="Yoel Kortick" userId="167978f5-7f40-4909-85d5-d4149554ad4e" providerId="ADAL" clId="{D5FD8459-2B5C-48A5-9673-8D128202ED48}" dt="2026-03-24T16:36:36.555" v="78" actId="47"/>
        <pc:sldMkLst>
          <pc:docMk/>
          <pc:sldMk cId="2059363401" sldId="782"/>
        </pc:sldMkLst>
      </pc:sldChg>
      <pc:sldChg chg="del">
        <pc:chgData name="Yoel Kortick" userId="167978f5-7f40-4909-85d5-d4149554ad4e" providerId="ADAL" clId="{D5FD8459-2B5C-48A5-9673-8D128202ED48}" dt="2026-03-24T16:36:37.375" v="79" actId="47"/>
        <pc:sldMkLst>
          <pc:docMk/>
          <pc:sldMk cId="2797215365" sldId="783"/>
        </pc:sldMkLst>
      </pc:sldChg>
      <pc:sldChg chg="del">
        <pc:chgData name="Yoel Kortick" userId="167978f5-7f40-4909-85d5-d4149554ad4e" providerId="ADAL" clId="{D5FD8459-2B5C-48A5-9673-8D128202ED48}" dt="2026-03-24T16:36:38.452" v="80" actId="47"/>
        <pc:sldMkLst>
          <pc:docMk/>
          <pc:sldMk cId="862360035" sldId="784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515595815" sldId="792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230251095" sldId="793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1893018390" sldId="794"/>
        </pc:sldMkLst>
      </pc:sldChg>
      <pc:sldChg chg="del">
        <pc:chgData name="Yoel Kortick" userId="167978f5-7f40-4909-85d5-d4149554ad4e" providerId="ADAL" clId="{D5FD8459-2B5C-48A5-9673-8D128202ED48}" dt="2026-03-24T16:56:23.921" v="85" actId="47"/>
        <pc:sldMkLst>
          <pc:docMk/>
          <pc:sldMk cId="3651084386" sldId="824"/>
        </pc:sldMkLst>
      </pc:sldChg>
      <pc:sldChg chg="del">
        <pc:chgData name="Yoel Kortick" userId="167978f5-7f40-4909-85d5-d4149554ad4e" providerId="ADAL" clId="{D5FD8459-2B5C-48A5-9673-8D128202ED48}" dt="2026-03-24T16:36:26.057" v="63" actId="47"/>
        <pc:sldMkLst>
          <pc:docMk/>
          <pc:sldMk cId="584420" sldId="838"/>
        </pc:sldMkLst>
      </pc:sldChg>
      <pc:sldChg chg="del">
        <pc:chgData name="Yoel Kortick" userId="167978f5-7f40-4909-85d5-d4149554ad4e" providerId="ADAL" clId="{D5FD8459-2B5C-48A5-9673-8D128202ED48}" dt="2026-03-24T16:36:26.595" v="64" actId="47"/>
        <pc:sldMkLst>
          <pc:docMk/>
          <pc:sldMk cId="3701787101" sldId="839"/>
        </pc:sldMkLst>
      </pc:sldChg>
      <pc:sldChg chg="del">
        <pc:chgData name="Yoel Kortick" userId="167978f5-7f40-4909-85d5-d4149554ad4e" providerId="ADAL" clId="{D5FD8459-2B5C-48A5-9673-8D128202ED48}" dt="2026-03-24T16:36:27.121" v="65" actId="47"/>
        <pc:sldMkLst>
          <pc:docMk/>
          <pc:sldMk cId="3279937137" sldId="840"/>
        </pc:sldMkLst>
      </pc:sldChg>
      <pc:sldChg chg="del">
        <pc:chgData name="Yoel Kortick" userId="167978f5-7f40-4909-85d5-d4149554ad4e" providerId="ADAL" clId="{D5FD8459-2B5C-48A5-9673-8D128202ED48}" dt="2026-03-24T16:36:29.291" v="69" actId="47"/>
        <pc:sldMkLst>
          <pc:docMk/>
          <pc:sldMk cId="4168138340" sldId="842"/>
        </pc:sldMkLst>
      </pc:sldChg>
      <pc:sldChg chg="del">
        <pc:chgData name="Yoel Kortick" userId="167978f5-7f40-4909-85d5-d4149554ad4e" providerId="ADAL" clId="{D5FD8459-2B5C-48A5-9673-8D128202ED48}" dt="2026-03-24T16:36:34.574" v="75" actId="47"/>
        <pc:sldMkLst>
          <pc:docMk/>
          <pc:sldMk cId="2812661648" sldId="843"/>
        </pc:sldMkLst>
      </pc:sldChg>
      <pc:sldChg chg="del">
        <pc:chgData name="Yoel Kortick" userId="167978f5-7f40-4909-85d5-d4149554ad4e" providerId="ADAL" clId="{D5FD8459-2B5C-48A5-9673-8D128202ED48}" dt="2026-03-24T16:36:35.174" v="76" actId="47"/>
        <pc:sldMkLst>
          <pc:docMk/>
          <pc:sldMk cId="3771571793" sldId="844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1703302687" sldId="845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2943803480" sldId="847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1751088727" sldId="848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460305240" sldId="849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579323400" sldId="850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4078708347" sldId="851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3494018913" sldId="852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4257515856" sldId="853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1718198664" sldId="854"/>
        </pc:sldMkLst>
      </pc:sldChg>
      <pc:sldChg chg="del">
        <pc:chgData name="Yoel Kortick" userId="167978f5-7f40-4909-85d5-d4149554ad4e" providerId="ADAL" clId="{D5FD8459-2B5C-48A5-9673-8D128202ED48}" dt="2026-03-24T16:55:51.798" v="81" actId="47"/>
        <pc:sldMkLst>
          <pc:docMk/>
          <pc:sldMk cId="186665416" sldId="855"/>
        </pc:sldMkLst>
      </pc:sldChg>
      <pc:sldChg chg="modSp add mod">
        <pc:chgData name="Yoel Kortick" userId="167978f5-7f40-4909-85d5-d4149554ad4e" providerId="ADAL" clId="{D5FD8459-2B5C-48A5-9673-8D128202ED48}" dt="2026-03-24T16:56:31.020" v="88" actId="6549"/>
        <pc:sldMkLst>
          <pc:docMk/>
          <pc:sldMk cId="678043928" sldId="863"/>
        </pc:sldMkLst>
        <pc:spChg chg="mod">
          <ac:chgData name="Yoel Kortick" userId="167978f5-7f40-4909-85d5-d4149554ad4e" providerId="ADAL" clId="{D5FD8459-2B5C-48A5-9673-8D128202ED48}" dt="2026-03-24T16:56:31.020" v="88" actId="6549"/>
          <ac:spMkLst>
            <pc:docMk/>
            <pc:sldMk cId="678043928" sldId="863"/>
            <ac:spMk id="5" creationId="{D89EA724-59DC-B6BB-651A-64C2DCF7B983}"/>
          </ac:spMkLst>
        </pc:spChg>
      </pc:sldChg>
      <pc:sldChg chg="modSp add del mod">
        <pc:chgData name="Yoel Kortick" userId="167978f5-7f40-4909-85d5-d4149554ad4e" providerId="ADAL" clId="{D5FD8459-2B5C-48A5-9673-8D128202ED48}" dt="2026-03-24T16:36:24.965" v="61" actId="47"/>
        <pc:sldMkLst>
          <pc:docMk/>
          <pc:sldMk cId="1437882007" sldId="864"/>
        </pc:sldMkLst>
      </pc:sldChg>
      <pc:sldChg chg="modSp add del mod">
        <pc:chgData name="Yoel Kortick" userId="167978f5-7f40-4909-85d5-d4149554ad4e" providerId="ADAL" clId="{D5FD8459-2B5C-48A5-9673-8D128202ED48}" dt="2026-03-24T16:36:32.842" v="72" actId="47"/>
        <pc:sldMkLst>
          <pc:docMk/>
          <pc:sldMk cId="1260299166" sldId="865"/>
        </pc:sldMkLst>
      </pc:sldChg>
      <pc:sldChg chg="modSp add del mod">
        <pc:chgData name="Yoel Kortick" userId="167978f5-7f40-4909-85d5-d4149554ad4e" providerId="ADAL" clId="{D5FD8459-2B5C-48A5-9673-8D128202ED48}" dt="2026-03-24T16:55:51.798" v="81" actId="47"/>
        <pc:sldMkLst>
          <pc:docMk/>
          <pc:sldMk cId="2360690945" sldId="866"/>
        </pc:sldMkLst>
      </pc:sldChg>
      <pc:sldChg chg="modSp add mod">
        <pc:chgData name="Yoel Kortick" userId="167978f5-7f40-4909-85d5-d4149554ad4e" providerId="ADAL" clId="{D5FD8459-2B5C-48A5-9673-8D128202ED48}" dt="2026-03-13T03:57:54.147" v="47" actId="20577"/>
        <pc:sldMkLst>
          <pc:docMk/>
          <pc:sldMk cId="110725825" sldId="867"/>
        </pc:sldMkLst>
        <pc:spChg chg="mod">
          <ac:chgData name="Yoel Kortick" userId="167978f5-7f40-4909-85d5-d4149554ad4e" providerId="ADAL" clId="{D5FD8459-2B5C-48A5-9673-8D128202ED48}" dt="2026-03-13T03:57:54.147" v="47" actId="20577"/>
          <ac:spMkLst>
            <pc:docMk/>
            <pc:sldMk cId="110725825" sldId="867"/>
            <ac:spMk id="8" creationId="{5025B954-3C1F-5967-B20F-6D81C8810711}"/>
          </ac:spMkLst>
        </pc:spChg>
      </pc:sldChg>
      <pc:sldChg chg="modSp add mod">
        <pc:chgData name="Yoel Kortick" userId="167978f5-7f40-4909-85d5-d4149554ad4e" providerId="ADAL" clId="{D5FD8459-2B5C-48A5-9673-8D128202ED48}" dt="2026-03-13T03:57:42.744" v="44" actId="255"/>
        <pc:sldMkLst>
          <pc:docMk/>
          <pc:sldMk cId="3882012385" sldId="868"/>
        </pc:sldMkLst>
        <pc:spChg chg="mod">
          <ac:chgData name="Yoel Kortick" userId="167978f5-7f40-4909-85d5-d4149554ad4e" providerId="ADAL" clId="{D5FD8459-2B5C-48A5-9673-8D128202ED48}" dt="2026-03-13T03:57:42.744" v="44" actId="255"/>
          <ac:spMkLst>
            <pc:docMk/>
            <pc:sldMk cId="3882012385" sldId="868"/>
            <ac:spMk id="8" creationId="{5025B954-3C1F-5967-B20F-6D81C8810711}"/>
          </ac:spMkLst>
        </pc:spChg>
      </pc:sldChg>
      <pc:sldChg chg="add">
        <pc:chgData name="Yoel Kortick" userId="167978f5-7f40-4909-85d5-d4149554ad4e" providerId="ADAL" clId="{D5FD8459-2B5C-48A5-9673-8D128202ED48}" dt="2026-03-13T03:58:48.552" v="55"/>
        <pc:sldMkLst>
          <pc:docMk/>
          <pc:sldMk cId="479036649" sldId="902"/>
        </pc:sldMkLst>
      </pc:sldChg>
      <pc:sldMasterChg chg="addSp delSp modSp mod delSldLayout modSldLayout">
        <pc:chgData name="Yoel Kortick" userId="167978f5-7f40-4909-85d5-d4149554ad4e" providerId="ADAL" clId="{D5FD8459-2B5C-48A5-9673-8D128202ED48}" dt="2026-03-13T03:59:32.626" v="59" actId="478"/>
        <pc:sldMasterMkLst>
          <pc:docMk/>
          <pc:sldMasterMk cId="1691894521" sldId="2147483966"/>
        </pc:sldMasterMkLst>
        <pc:picChg chg="add mod">
          <ac:chgData name="Yoel Kortick" userId="167978f5-7f40-4909-85d5-d4149554ad4e" providerId="ADAL" clId="{D5FD8459-2B5C-48A5-9673-8D128202ED48}" dt="2026-03-13T03:59:26.997" v="58"/>
          <ac:picMkLst>
            <pc:docMk/>
            <pc:sldMasterMk cId="1691894521" sldId="2147483966"/>
            <ac:picMk id="3" creationId="{777D7B8A-A140-E790-6F68-6A0693080105}"/>
          </ac:picMkLst>
        </pc:picChg>
        <pc:sldLayoutChg chg="delSp mod">
          <pc:chgData name="Yoel Kortick" userId="167978f5-7f40-4909-85d5-d4149554ad4e" providerId="ADAL" clId="{D5FD8459-2B5C-48A5-9673-8D128202ED48}" dt="2026-03-13T03:59:32.626" v="59" actId="478"/>
          <pc:sldLayoutMkLst>
            <pc:docMk/>
            <pc:sldMasterMk cId="1691894521" sldId="2147483966"/>
            <pc:sldLayoutMk cId="447397038" sldId="214748391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9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r>
              <a:rPr lang="en-NL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image - 2 or 3 lines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-5" y="-11"/>
            <a:ext cx="12192004" cy="6582436"/>
          </a:xfrm>
          <a:prstGeom prst="rect">
            <a:avLst/>
          </a:prstGeom>
          <a:gradFill flip="none" rotWithShape="1">
            <a:gsLst>
              <a:gs pos="0">
                <a:srgbClr val="B39FD8"/>
              </a:gs>
              <a:gs pos="64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-20412" y="6113021"/>
            <a:ext cx="12212412" cy="744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C9E0084-1BBE-803B-F4D4-530F7FD57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475" y="2130266"/>
            <a:ext cx="5576763" cy="216911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Two or three</a:t>
            </a:r>
            <a:br>
              <a:rPr lang="en-US"/>
            </a:br>
            <a:r>
              <a:rPr lang="en-US"/>
              <a:t>line title here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4E2F64-1CF9-ED20-65FE-D01EF624EA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475" y="4383735"/>
            <a:ext cx="5576763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2601FE-0EB6-E94B-1BD5-E13E5D658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C51011-248D-19E1-3F64-2153EDA8B492}"/>
              </a:ext>
            </a:extLst>
          </p:cNvPr>
          <p:cNvSpPr/>
          <p:nvPr userDrawn="1"/>
        </p:nvSpPr>
        <p:spPr>
          <a:xfrm>
            <a:off x="7025995" y="632427"/>
            <a:ext cx="4848160" cy="4848155"/>
          </a:xfrm>
          <a:prstGeom prst="rect">
            <a:avLst/>
          </a:prstGeom>
          <a:blipFill dpi="0" rotWithShape="1">
            <a:blip r:embed="rId4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605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908939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95000"/>
              </a:lnSpc>
              <a:buNone/>
              <a:defRPr sz="3600" spc="0" baseline="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date, agenda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801CEDE-5190-BB35-50C3-F5E6843ADE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5725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7BC35B-6E1E-373A-9BC6-7C7A579207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2400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8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nt 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2BD9C-D948-D0D2-FB62-231BD39CD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22" r="216" b="105"/>
          <a:stretch/>
        </p:blipFill>
        <p:spPr>
          <a:xfrm>
            <a:off x="0" y="0"/>
            <a:ext cx="12190728" cy="6858000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540912D-D14E-55AC-C114-6C8756261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1561385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Chart / Table_Ligh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828198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828198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57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777D7B8A-A140-E790-6F68-6A0693080105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86" r:id="rId68"/>
    <p:sldLayoutId id="2147484687" r:id="rId69"/>
    <p:sldLayoutId id="2147484688" r:id="rId70"/>
    <p:sldLayoutId id="2147484689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knowledge.exlibrisgroup.com/Primo/Product_Documentation/020Primo_VE/Primo_VE_(English)/Go_NDE/Customization_Best_Practices#Understanding_the_File_Structure_of_a_Customization_Packag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blog/how-to-use-the-primo-ve-nde-customization-package-to-customize-the-library-logo/" TargetMode="External"/><Relationship Id="rId2" Type="http://schemas.openxmlformats.org/officeDocument/2006/relationships/hyperlink" Target="https://developers.exlibrisgroup.com/blog/?tag=how-to-use-the-primo-ve-nde-customization-package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velopers.exlibrisgroup.com/blog/how-to-use-the-primo-ve-nde-customization-package-to-change-the-homepage/" TargetMode="External"/><Relationship Id="rId5" Type="http://schemas.openxmlformats.org/officeDocument/2006/relationships/hyperlink" Target="https://developers.exlibrisgroup.com/blog/how-to-use-the-primo-ve-nde-customization-package-to-add-headers-and-footers/" TargetMode="External"/><Relationship Id="rId4" Type="http://schemas.openxmlformats.org/officeDocument/2006/relationships/hyperlink" Target="https://developers.exlibrisgroup.com/blog/how-to-use-the-primo-ve-nde-customization-package-to-customize-a-color-them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703585-6643-7B67-9AED-C7BC9FEB05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237" y="1194100"/>
            <a:ext cx="6994371" cy="2422860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4000" spc="0" dirty="0"/>
          </a:p>
          <a:p>
            <a:pPr>
              <a:lnSpc>
                <a:spcPct val="100000"/>
              </a:lnSpc>
            </a:pPr>
            <a:endParaRPr lang="en-US" sz="4000" spc="0" dirty="0"/>
          </a:p>
          <a:p>
            <a:pPr>
              <a:lnSpc>
                <a:spcPct val="100000"/>
              </a:lnSpc>
            </a:pPr>
            <a:endParaRPr lang="en-US" sz="4000" spc="0" dirty="0"/>
          </a:p>
          <a:p>
            <a:r>
              <a:rPr lang="en-US" sz="4000" dirty="0"/>
              <a:t>Primo VE NDE Configuration</a:t>
            </a:r>
          </a:p>
          <a:p>
            <a:pPr>
              <a:lnSpc>
                <a:spcPct val="100000"/>
              </a:lnSpc>
            </a:pPr>
            <a:endParaRPr lang="en-US" sz="4000" spc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C96CF-589B-1FB3-DCD9-D29AAEAC4949}"/>
              </a:ext>
            </a:extLst>
          </p:cNvPr>
          <p:cNvSpPr txBox="1"/>
          <p:nvPr/>
        </p:nvSpPr>
        <p:spPr>
          <a:xfrm>
            <a:off x="519237" y="5000395"/>
            <a:ext cx="395196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Yoel Kortick</a:t>
            </a:r>
          </a:p>
          <a:p>
            <a:r>
              <a:rPr lang="it-IT" dirty="0">
                <a:solidFill>
                  <a:schemeClr val="bg1"/>
                </a:solidFill>
              </a:rPr>
              <a:t>Yoel.Kortick@clarivate.com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6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4E5E-8BB9-6BC7-AB64-E4A79A4E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8493CF-643F-D07A-135A-735F918B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C59662-70BC-0997-80AF-F5F93A86E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70BEB925-ADAA-6605-B58C-B619D76ADB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Customization Package must contain a folder with the name of the package and then the following subfolders under EXLDEV1_INST-Alma_NDE\assets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75AB6-4C7F-CD35-9BD8-C5B4D23C4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97" y="2308700"/>
            <a:ext cx="2734057" cy="333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CA539C-731B-8364-B598-77C28C701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97" y="3429000"/>
            <a:ext cx="4925112" cy="2400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1D81DA-E2D5-F5C9-5106-C79FBF0798FA}"/>
              </a:ext>
            </a:extLst>
          </p:cNvPr>
          <p:cNvSpPr txBox="1"/>
          <p:nvPr/>
        </p:nvSpPr>
        <p:spPr>
          <a:xfrm>
            <a:off x="6727371" y="3291840"/>
            <a:ext cx="3396343" cy="12887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/>
              <a:t>These folders are described at </a:t>
            </a:r>
            <a:r>
              <a:rPr lang="en-US" dirty="0">
                <a:hlinkClick r:id="rId4"/>
              </a:rPr>
              <a:t>Understanding the File Structure of a Customization Package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78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D97AA-8DCB-2D6A-4B7E-7D565B78F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9DA21-23CA-CB52-00EF-406BD066D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91" y="2716748"/>
            <a:ext cx="8162925" cy="3009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936768A-0A5B-CDBD-968A-CDC588F49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6E5C7E-531E-FD0C-E21B-3C2027C1D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379CF4-F175-A305-36E8-47E0D5A6C8F8}"/>
              </a:ext>
            </a:extLst>
          </p:cNvPr>
          <p:cNvSpPr/>
          <p:nvPr/>
        </p:nvSpPr>
        <p:spPr>
          <a:xfrm>
            <a:off x="4360346" y="3760127"/>
            <a:ext cx="692964" cy="344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4CF7D4-25DB-B08E-79E7-4BD8D3419529}"/>
              </a:ext>
            </a:extLst>
          </p:cNvPr>
          <p:cNvSpPr txBox="1"/>
          <p:nvPr/>
        </p:nvSpPr>
        <p:spPr>
          <a:xfrm>
            <a:off x="1076960" y="4988559"/>
            <a:ext cx="3667760" cy="975359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We will click “Download” next to “Template View Customization Package”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C16931-87D9-2D44-7826-244C187B7896}"/>
              </a:ext>
            </a:extLst>
          </p:cNvPr>
          <p:cNvCxnSpPr>
            <a:cxnSpLocks/>
          </p:cNvCxnSpPr>
          <p:nvPr/>
        </p:nvCxnSpPr>
        <p:spPr>
          <a:xfrm flipV="1">
            <a:off x="4062549" y="4104642"/>
            <a:ext cx="297797" cy="8839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8A3A42A2-8397-0CD7-7820-AE53F7EF61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5356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 create a customization package, click the “Download” button next to either “Template View Customization Package” or “Current View Customization Package”.</a:t>
            </a:r>
          </a:p>
          <a:p>
            <a:r>
              <a:rPr lang="en-US" dirty="0"/>
              <a:t>If this is the first time using the customization package, download the template package in the Download Package section. Otherwise, download the current package to ensure you use the latest version.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29D7E7-6454-CFE9-2DAF-E6D9FFE24789}"/>
              </a:ext>
            </a:extLst>
          </p:cNvPr>
          <p:cNvSpPr/>
          <p:nvPr/>
        </p:nvSpPr>
        <p:spPr>
          <a:xfrm>
            <a:off x="8540459" y="3132823"/>
            <a:ext cx="1566493" cy="309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40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80F2E-605D-698B-2674-3431E34EB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ED899C4-01EE-E42C-98FF-9B07D11B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CBBF35-CD19-2704-DAC4-CA12E3E59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7B0E7023-0B66-21FE-D6E2-8C6C02080E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738088"/>
          </a:xfrm>
        </p:spPr>
        <p:txBody>
          <a:bodyPr/>
          <a:lstStyle/>
          <a:p>
            <a:r>
              <a:rPr lang="en-US" sz="2000" dirty="0"/>
              <a:t>After clicking “Download” next to “Template View Customization Package” file “template_package.zip” has been downloaded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1EAD1C-7F3D-C7E5-2B7D-9A2B1017B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27" y="2322198"/>
            <a:ext cx="2560334" cy="886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D52B85-C401-6803-02CA-C82BD66357FF}"/>
              </a:ext>
            </a:extLst>
          </p:cNvPr>
          <p:cNvSpPr txBox="1">
            <a:spLocks/>
          </p:cNvSpPr>
          <p:nvPr/>
        </p:nvSpPr>
        <p:spPr>
          <a:xfrm>
            <a:off x="235509" y="3429000"/>
            <a:ext cx="11335783" cy="73808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 will unzip the file</a:t>
            </a:r>
          </a:p>
        </p:txBody>
      </p:sp>
    </p:spTree>
    <p:extLst>
      <p:ext uri="{BB962C8B-B14F-4D97-AF65-F5344CB8AC3E}">
        <p14:creationId xmlns:p14="http://schemas.microsoft.com/office/powerpoint/2010/main" val="168591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C54CD-24A5-6EDD-8A37-50C3C1034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FBEFE67-0C20-E537-7A82-2AE42105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4A0EC1-7B10-9FC5-6DBA-AB79FE67F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B9A9391-EFB6-D1E5-4D1F-764C493BE6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568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Under “</a:t>
            </a:r>
            <a:r>
              <a:rPr lang="en-US" sz="2000" dirty="0" err="1"/>
              <a:t>template_package</a:t>
            </a:r>
            <a:r>
              <a:rPr lang="en-US" sz="2000" dirty="0"/>
              <a:t>/VIEW_CODE/assets” we have the previously-mentioned six folders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14658-8CDD-27F7-B519-975AEF4F7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54" y="1861919"/>
            <a:ext cx="5496692" cy="3134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D1305A-AA89-D122-D148-D99615E39E57}"/>
              </a:ext>
            </a:extLst>
          </p:cNvPr>
          <p:cNvSpPr/>
          <p:nvPr/>
        </p:nvSpPr>
        <p:spPr>
          <a:xfrm>
            <a:off x="5255574" y="1861919"/>
            <a:ext cx="3181059" cy="355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70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E61F8-6166-F3CA-B392-0EDAA1165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C083F-073C-3309-D00E-E5B78184A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653" y="1861919"/>
            <a:ext cx="6220693" cy="3134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79F5FAE-7196-B3EA-677D-87468B72E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9AAE90-001A-9393-BB2E-3B4901116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FA3B09-7D33-E396-9049-17939C4CDC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568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 have renamed the VIEW_CODE to the previously-mentioned correct format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E97E78-27F0-7F6A-7BDC-E36E54D2470C}"/>
              </a:ext>
            </a:extLst>
          </p:cNvPr>
          <p:cNvSpPr/>
          <p:nvPr/>
        </p:nvSpPr>
        <p:spPr>
          <a:xfrm>
            <a:off x="6461187" y="1861918"/>
            <a:ext cx="1613140" cy="38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10FCDE49-8FA5-A129-023C-FA47B121AB07}"/>
              </a:ext>
            </a:extLst>
          </p:cNvPr>
          <p:cNvSpPr txBox="1">
            <a:spLocks/>
          </p:cNvSpPr>
          <p:nvPr/>
        </p:nvSpPr>
        <p:spPr>
          <a:xfrm>
            <a:off x="235509" y="5498240"/>
            <a:ext cx="11335783" cy="45681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 can now make changes to the folders, zip the package and reload it to Alma.</a:t>
            </a:r>
          </a:p>
        </p:txBody>
      </p:sp>
    </p:spTree>
    <p:extLst>
      <p:ext uri="{BB962C8B-B14F-4D97-AF65-F5344CB8AC3E}">
        <p14:creationId xmlns:p14="http://schemas.microsoft.com/office/powerpoint/2010/main" val="3764927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23829"/>
            <a:ext cx="12192000" cy="1030130"/>
          </a:xfrm>
        </p:spPr>
        <p:txBody>
          <a:bodyPr/>
          <a:lstStyle/>
          <a:p>
            <a:r>
              <a:rPr lang="en-US" sz="3200" dirty="0"/>
              <a:t>Specific examples using the Customization Package Manager</a:t>
            </a:r>
            <a:endParaRPr lang="en-NL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012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5ED1B-51DA-7796-02E6-1FE4B6202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C2A6CD6-BF26-9D05-AA1F-BA63ADE87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Specific examples using the Customization Package Manager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5F184C-04F1-D7E4-8670-887E839B2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BD0FF45-448C-FECF-B71F-6D956B9A10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992074"/>
          </a:xfrm>
        </p:spPr>
        <p:txBody>
          <a:bodyPr/>
          <a:lstStyle/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Specific examples using the Primo VE NDE Customization Package Manager</a:t>
            </a:r>
            <a:endParaRPr lang="en-US" dirty="0"/>
          </a:p>
          <a:p>
            <a:r>
              <a:rPr lang="en-US" dirty="0"/>
              <a:t>For example:</a:t>
            </a:r>
          </a:p>
          <a:p>
            <a:pPr lvl="1"/>
            <a:r>
              <a:rPr lang="en-US" sz="1800" dirty="0">
                <a:hlinkClick r:id="rId3"/>
              </a:rPr>
              <a:t>How to use the Primo VE NDE Customization Package to customize the library logo</a:t>
            </a:r>
            <a:endParaRPr lang="en-US" sz="1800" dirty="0"/>
          </a:p>
          <a:p>
            <a:pPr lvl="1"/>
            <a:r>
              <a:rPr lang="en-US" sz="1800" dirty="0">
                <a:hlinkClick r:id="rId4"/>
              </a:rPr>
              <a:t>How to use the Primo VE NDE Customization Package to customize a color theme</a:t>
            </a:r>
            <a:endParaRPr lang="en-US" sz="1800" dirty="0"/>
          </a:p>
          <a:p>
            <a:pPr lvl="1"/>
            <a:r>
              <a:rPr lang="en-US" sz="1800" dirty="0">
                <a:hlinkClick r:id="rId5"/>
              </a:rPr>
              <a:t>How to use the Primo VE NDE Customization Package to add headers and footers</a:t>
            </a:r>
            <a:endParaRPr lang="en-US" sz="1800" dirty="0"/>
          </a:p>
          <a:p>
            <a:pPr lvl="1"/>
            <a:r>
              <a:rPr lang="en-US" sz="1800" dirty="0">
                <a:hlinkClick r:id="rId6"/>
              </a:rPr>
              <a:t>How to use the Primo VE NDE Customization Package to change the Homepage</a:t>
            </a:r>
            <a:endParaRPr lang="en-US" sz="1800" dirty="0"/>
          </a:p>
          <a:p>
            <a:endParaRPr lang="en-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51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D1181-D547-D9A5-8FDA-8C92DF494C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736AD-B1CA-E121-5C44-5D3FC53BF0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791E6-9E31-1C34-ECF6-6D9B3D178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pic>
        <p:nvPicPr>
          <p:cNvPr id="7" name="Graphic 6" descr="Think forward">
            <a:extLst>
              <a:ext uri="{FF2B5EF4-FFF2-40B4-BE49-F238E27FC236}">
                <a16:creationId xmlns:a16="http://schemas.microsoft.com/office/drawing/2014/main" id="{818DEFE4-8C53-E134-D412-622500E5A4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4FB2F50-D943-9711-7163-E5E0D3BFD376}"/>
              </a:ext>
            </a:extLst>
          </p:cNvPr>
          <p:cNvSpPr txBox="1">
            <a:spLocks/>
          </p:cNvSpPr>
          <p:nvPr/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 Kortick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88581A5-813C-1574-FAB1-8605C58CC522}"/>
              </a:ext>
            </a:extLst>
          </p:cNvPr>
          <p:cNvSpPr txBox="1">
            <a:spLocks/>
          </p:cNvSpPr>
          <p:nvPr/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Yoel.Kortick@clarivate.com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9FFE4-7344-2752-FBA3-C6DFDCEAEC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© 2026 Clarivate. All rights reserved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7C8DE-E0A7-64DE-7C98-90D3568C43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About Clarivate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is a leading global provider of transformative intelligence. We offer enriched data, </a:t>
            </a:r>
            <a:b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**COMPOUND SHAPE CUT OUT**">
            <a:extLst>
              <a:ext uri="{FF2B5EF4-FFF2-40B4-BE49-F238E27FC236}">
                <a16:creationId xmlns:a16="http://schemas.microsoft.com/office/drawing/2014/main" id="{F3ABD206-D13A-E2D0-4AB0-BA7688C3E991}"/>
              </a:ext>
            </a:extLst>
          </p:cNvPr>
          <p:cNvSpPr/>
          <p:nvPr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ysClr val="window" lastClr="FFFFFF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9036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CF5D-E31B-4DDA-6EDC-6818B7187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38AD2-D678-91B5-1896-46A5F9D21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82261-CCF5-9BAA-3D6B-86E9FEB47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2026 Clarivate. All rights reserved.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82B42-C9D3-CD34-D9F0-B238FD041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ext Placeholder 66">
            <a:extLst>
              <a:ext uri="{FF2B5EF4-FFF2-40B4-BE49-F238E27FC236}">
                <a16:creationId xmlns:a16="http://schemas.microsoft.com/office/drawing/2014/main" id="{D89EA724-59DC-B6BB-651A-64C2DCF7B983}"/>
              </a:ext>
            </a:extLst>
          </p:cNvPr>
          <p:cNvSpPr txBox="1">
            <a:spLocks/>
          </p:cNvSpPr>
          <p:nvPr/>
        </p:nvSpPr>
        <p:spPr>
          <a:xfrm>
            <a:off x="4206240" y="834891"/>
            <a:ext cx="7914640" cy="551960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Using the Customization Package Manager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Specific examples using the Customization Package Manager</a:t>
            </a:r>
            <a:endParaRPr lang="en-NL" sz="2000" dirty="0"/>
          </a:p>
          <a:p>
            <a:pPr marL="180000" lvl="1" indent="0">
              <a:buFont typeface="Arial" panose="020B0604020202020204" pitchFamily="34" charset="0"/>
              <a:buNone/>
            </a:pP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678043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2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A3AF2-5A6B-225A-E31A-EDEEE7AC6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CD7A5CD-DCED-8081-FC9B-FE5EE891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48D31F-66CA-DD47-E7EA-514528916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A17C08-C6C9-2BA1-CFB6-FDA2C4B548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297648"/>
          </a:xfrm>
        </p:spPr>
        <p:txBody>
          <a:bodyPr/>
          <a:lstStyle/>
          <a:p>
            <a:r>
              <a:rPr lang="en-US" sz="2000" dirty="0"/>
              <a:t>The </a:t>
            </a:r>
            <a:r>
              <a:rPr lang="en-US" dirty="0"/>
              <a:t>Manage</a:t>
            </a:r>
            <a:r>
              <a:rPr lang="en-US" sz="2000" dirty="0"/>
              <a:t> Customization Package allows the institution to upload and manage customization packages, enabling the branding and customization of Primo VE. </a:t>
            </a:r>
          </a:p>
          <a:p>
            <a:r>
              <a:rPr lang="en-US" sz="2000" dirty="0"/>
              <a:t>If no packages are loaded, the system uses the out-of-the-box configurations. </a:t>
            </a:r>
          </a:p>
        </p:txBody>
      </p:sp>
    </p:spTree>
    <p:extLst>
      <p:ext uri="{BB962C8B-B14F-4D97-AF65-F5344CB8AC3E}">
        <p14:creationId xmlns:p14="http://schemas.microsoft.com/office/powerpoint/2010/main" val="772738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FD579-4B44-BEDF-86CE-5E94852B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AAC126-E08F-D7FD-EAFB-470E158D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8A5DE4-FA68-7838-BA04-0DA9B9FC6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E5EFE0A-8A8F-6067-9D84-9EB594ACE2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733871"/>
          </a:xfrm>
        </p:spPr>
        <p:txBody>
          <a:bodyPr/>
          <a:lstStyle/>
          <a:p>
            <a:r>
              <a:rPr lang="en-US" dirty="0"/>
              <a:t>To access the Customization Package Manager:</a:t>
            </a:r>
          </a:p>
          <a:p>
            <a:pPr lvl="1"/>
            <a:r>
              <a:rPr lang="en-US" sz="1800" dirty="0"/>
              <a:t>Access “Configure Views”</a:t>
            </a:r>
          </a:p>
          <a:p>
            <a:pPr lvl="1"/>
            <a:r>
              <a:rPr lang="en-US" sz="1800" dirty="0"/>
              <a:t>Edit the View</a:t>
            </a:r>
          </a:p>
          <a:p>
            <a:pPr lvl="1"/>
            <a:r>
              <a:rPr lang="en-US" sz="1800" dirty="0"/>
              <a:t>Select the “Manage Customization Package” tab</a:t>
            </a:r>
          </a:p>
          <a:p>
            <a:pPr lvl="1"/>
            <a:r>
              <a:rPr lang="en-US" sz="1800" dirty="0"/>
              <a:t>Use the “Download Package” and “Upload Package” sections.</a:t>
            </a:r>
          </a:p>
        </p:txBody>
      </p:sp>
    </p:spTree>
    <p:extLst>
      <p:ext uri="{BB962C8B-B14F-4D97-AF65-F5344CB8AC3E}">
        <p14:creationId xmlns:p14="http://schemas.microsoft.com/office/powerpoint/2010/main" val="3650016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3248D-2614-A5B2-38B4-1B1E204F6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F881320-B31A-A129-5501-AB17402EA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99CC1F-A044-D791-EA49-3D0112710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A66D6E-BA26-9A5A-D347-7FB9B0162D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Access “Configure Views”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00FB4-2004-6F01-1D14-99164088E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1696720"/>
            <a:ext cx="3789681" cy="4662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E9ADBD-4912-E9F4-85EF-D61D99986FCA}"/>
              </a:ext>
            </a:extLst>
          </p:cNvPr>
          <p:cNvSpPr/>
          <p:nvPr/>
        </p:nvSpPr>
        <p:spPr>
          <a:xfrm>
            <a:off x="5608320" y="2733040"/>
            <a:ext cx="1076960" cy="284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4BCFA-2C03-C80C-8424-0978A24AC8D2}"/>
              </a:ext>
            </a:extLst>
          </p:cNvPr>
          <p:cNvSpPr/>
          <p:nvPr/>
        </p:nvSpPr>
        <p:spPr>
          <a:xfrm>
            <a:off x="4419599" y="4124960"/>
            <a:ext cx="894081" cy="57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22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03BF3-96F4-1304-1F42-1B8B2672F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AC90961-2F33-196B-B6EB-1E5B935F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C463B4-2233-78E2-829B-A095BAE7B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89BE1E-A32F-94DB-5D33-85BE3B798D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Edit the View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6A021-9B8D-3DF1-FFC4-80367FAB1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971"/>
            <a:ext cx="12192000" cy="3772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FE0638-6929-404D-B890-7245AA40EAB4}"/>
              </a:ext>
            </a:extLst>
          </p:cNvPr>
          <p:cNvSpPr/>
          <p:nvPr/>
        </p:nvSpPr>
        <p:spPr>
          <a:xfrm>
            <a:off x="10637520" y="3820160"/>
            <a:ext cx="477520" cy="264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3B99E-5FBF-CF04-06C0-5739A7AA3B7F}"/>
              </a:ext>
            </a:extLst>
          </p:cNvPr>
          <p:cNvSpPr/>
          <p:nvPr/>
        </p:nvSpPr>
        <p:spPr>
          <a:xfrm>
            <a:off x="11480800" y="3429000"/>
            <a:ext cx="477520" cy="391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18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A9C1F-A5DE-61BE-F376-3983A0E05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82AF66-15FE-9F05-44CE-DA266980F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ADC954-F93C-7E53-D1BC-5FA588006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DFC5E91-6642-4B75-6D9B-F5D62DE810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7337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Select the “Manage Customization Package” tab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6346E-6858-B419-258C-4197CFA0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1489"/>
            <a:ext cx="12192000" cy="3764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C503BC-70AA-1AD6-87C7-E4E461D1C92E}"/>
              </a:ext>
            </a:extLst>
          </p:cNvPr>
          <p:cNvSpPr/>
          <p:nvPr/>
        </p:nvSpPr>
        <p:spPr>
          <a:xfrm>
            <a:off x="8323166" y="2407920"/>
            <a:ext cx="1867314" cy="37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93BD6-99A6-798B-D080-1C9C8DA7E8C6}"/>
              </a:ext>
            </a:extLst>
          </p:cNvPr>
          <p:cNvSpPr txBox="1"/>
          <p:nvPr/>
        </p:nvSpPr>
        <p:spPr>
          <a:xfrm>
            <a:off x="7839166" y="3124199"/>
            <a:ext cx="2570480" cy="9238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Use the “Download Package” and “Upload Package” sections.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A7AB0B-E14A-7822-5135-1BD00065958B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096000" y="3586107"/>
            <a:ext cx="174316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069555A-C777-3E96-0527-55E7A16C137C}"/>
              </a:ext>
            </a:extLst>
          </p:cNvPr>
          <p:cNvSpPr/>
          <p:nvPr/>
        </p:nvSpPr>
        <p:spPr>
          <a:xfrm>
            <a:off x="182880" y="2865120"/>
            <a:ext cx="1293223" cy="25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CEFBEB-32AD-4FF1-DA14-75AC74804726}"/>
              </a:ext>
            </a:extLst>
          </p:cNvPr>
          <p:cNvSpPr/>
          <p:nvPr/>
        </p:nvSpPr>
        <p:spPr>
          <a:xfrm>
            <a:off x="182880" y="3984171"/>
            <a:ext cx="1293223" cy="25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6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3C3C6-39E7-B1A7-1BA8-747631AA5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74A2499-6EF6-30A4-2194-2491EDED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1B2439-9E92-9A96-0FF6-416C9C5A1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C28123-5DD9-68BF-9F36-3A74844853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157010"/>
          </a:xfrm>
        </p:spPr>
        <p:txBody>
          <a:bodyPr/>
          <a:lstStyle/>
          <a:p>
            <a:r>
              <a:rPr lang="en-US" dirty="0"/>
              <a:t>The Customization Package must be named as follows (and it will automatically get this name structure when downloaded): &lt;</a:t>
            </a:r>
            <a:r>
              <a:rPr lang="en-US" i="1" dirty="0" err="1"/>
              <a:t>institution_code</a:t>
            </a:r>
            <a:r>
              <a:rPr lang="en-US" dirty="0"/>
              <a:t>&gt;-&lt;</a:t>
            </a:r>
            <a:r>
              <a:rPr lang="en-US" i="1" dirty="0" err="1"/>
              <a:t>view_code</a:t>
            </a:r>
            <a:r>
              <a:rPr lang="en-US" dirty="0"/>
              <a:t>&gt;</a:t>
            </a:r>
          </a:p>
          <a:p>
            <a:r>
              <a:rPr lang="en-US" dirty="0"/>
              <a:t>In our example the institution code is EXLDEV1_INST and the view code is </a:t>
            </a:r>
            <a:r>
              <a:rPr lang="en-US" dirty="0" err="1"/>
              <a:t>Alma_NDE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F1EF1-97A2-C989-B3B6-3E1B953A8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50" y="2446340"/>
            <a:ext cx="1647825" cy="1743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38C82-7619-AC6D-2816-548A3286C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544" y="2584453"/>
            <a:ext cx="3543300" cy="1466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D4A1F9-A5AF-5560-A915-5545870AA495}"/>
              </a:ext>
            </a:extLst>
          </p:cNvPr>
          <p:cNvSpPr/>
          <p:nvPr/>
        </p:nvSpPr>
        <p:spPr>
          <a:xfrm>
            <a:off x="1627550" y="3161211"/>
            <a:ext cx="985021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9D3EFD-18B3-0127-0062-5501F82A706C}"/>
              </a:ext>
            </a:extLst>
          </p:cNvPr>
          <p:cNvSpPr/>
          <p:nvPr/>
        </p:nvSpPr>
        <p:spPr>
          <a:xfrm>
            <a:off x="8307977" y="3801291"/>
            <a:ext cx="548640" cy="250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CC797414-F6F9-B621-B155-5C4F482EE347}"/>
              </a:ext>
            </a:extLst>
          </p:cNvPr>
          <p:cNvSpPr txBox="1">
            <a:spLocks/>
          </p:cNvSpPr>
          <p:nvPr/>
        </p:nvSpPr>
        <p:spPr>
          <a:xfrm>
            <a:off x="343509" y="4347393"/>
            <a:ext cx="11335783" cy="655681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Therefore, the package is named EXLDEV1_INST-Alma_NDE.zip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9A9D50-FF9A-485F-21BC-1CCF2F561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891" y="5151506"/>
            <a:ext cx="3599279" cy="5751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710788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6094</TotalTime>
  <Words>665</Words>
  <Application>Microsoft Office PowerPoint</Application>
  <PresentationFormat>Widescreen</PresentationFormat>
  <Paragraphs>80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PowerPoint Presentation</vt:lpstr>
      <vt:lpstr>Specific examples using the Customization Package Manager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2</cp:revision>
  <dcterms:created xsi:type="dcterms:W3CDTF">2023-07-24T19:21:55Z</dcterms:created>
  <dcterms:modified xsi:type="dcterms:W3CDTF">2026-03-24T16:56:47Z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